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31" r:id="rId4"/>
    <p:sldId id="332" r:id="rId5"/>
    <p:sldId id="330" r:id="rId6"/>
    <p:sldId id="276" r:id="rId7"/>
    <p:sldId id="333" r:id="rId8"/>
    <p:sldId id="347" r:id="rId9"/>
    <p:sldId id="334" r:id="rId10"/>
    <p:sldId id="335" r:id="rId11"/>
    <p:sldId id="339" r:id="rId12"/>
    <p:sldId id="336" r:id="rId13"/>
    <p:sldId id="338" r:id="rId14"/>
    <p:sldId id="341" r:id="rId15"/>
    <p:sldId id="340" r:id="rId16"/>
    <p:sldId id="337" r:id="rId17"/>
    <p:sldId id="342" r:id="rId18"/>
    <p:sldId id="351" r:id="rId19"/>
    <p:sldId id="352" r:id="rId20"/>
    <p:sldId id="355" r:id="rId21"/>
    <p:sldId id="343" r:id="rId22"/>
    <p:sldId id="344" r:id="rId23"/>
    <p:sldId id="345" r:id="rId24"/>
    <p:sldId id="346" r:id="rId25"/>
    <p:sldId id="319" r:id="rId26"/>
    <p:sldId id="348" r:id="rId27"/>
    <p:sldId id="362" r:id="rId28"/>
    <p:sldId id="350" r:id="rId29"/>
    <p:sldId id="356" r:id="rId30"/>
    <p:sldId id="300" r:id="rId31"/>
    <p:sldId id="357" r:id="rId32"/>
    <p:sldId id="359" r:id="rId33"/>
    <p:sldId id="273" r:id="rId34"/>
    <p:sldId id="360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3.a. While statements" id="{F65E25FE-35E1-4045-B53D-CE7AC4529950}">
          <p14:sldIdLst>
            <p14:sldId id="331"/>
            <p14:sldId id="332"/>
            <p14:sldId id="330"/>
            <p14:sldId id="276"/>
            <p14:sldId id="333"/>
            <p14:sldId id="347"/>
          </p14:sldIdLst>
        </p14:section>
        <p14:section name="3.b On infinite loops" id="{927BC2E9-E38A-406D-A146-D1DC8C357BB5}">
          <p14:sldIdLst>
            <p14:sldId id="334"/>
            <p14:sldId id="335"/>
            <p14:sldId id="339"/>
            <p14:sldId id="336"/>
            <p14:sldId id="338"/>
            <p14:sldId id="341"/>
            <p14:sldId id="340"/>
            <p14:sldId id="337"/>
            <p14:sldId id="342"/>
            <p14:sldId id="351"/>
            <p14:sldId id="352"/>
          </p14:sldIdLst>
        </p14:section>
        <p14:section name="3.c. The break statement" id="{9C036054-8F66-4595-BFBC-CE825155FA5B}">
          <p14:sldIdLst>
            <p14:sldId id="355"/>
            <p14:sldId id="343"/>
            <p14:sldId id="344"/>
            <p14:sldId id="345"/>
            <p14:sldId id="346"/>
            <p14:sldId id="319"/>
            <p14:sldId id="348"/>
            <p14:sldId id="362"/>
            <p14:sldId id="350"/>
          </p14:sldIdLst>
        </p14:section>
        <p14:section name="3.c. Practice activities for while/break" id="{021BB09A-3058-4D20-80EC-F0EC4DD6B59C}">
          <p14:sldIdLst>
            <p14:sldId id="356"/>
            <p14:sldId id="300"/>
            <p14:sldId id="357"/>
            <p14:sldId id="359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BD76525-49E1-4AAA-A7D3-F592136C842B}"/>
    <pc:docChg chg="mod">
      <pc:chgData name="Matthieu De Mari" userId="dfb708c9-d8dc-439f-9a3b-c772bf4a311c" providerId="ADAL" clId="{5BD76525-49E1-4AAA-A7D3-F592136C842B}" dt="2023-07-17T05:22:51.517" v="0" actId="33475"/>
      <pc:docMkLst>
        <pc:docMk/>
      </pc:docMkLst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>
              <a:solidFill>
                <a:schemeClr val="bg1"/>
              </a:solidFill>
            </a:rPr>
            <a:t>if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if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865A244E-1B5A-4774-81B2-23E0F89810B6}">
      <dgm:prSet phldrT="[Text]"/>
      <dgm:spPr/>
      <dgm:t>
        <a:bodyPr/>
        <a:lstStyle/>
        <a:p>
          <a:r>
            <a:rPr lang="en-US" dirty="0"/>
            <a:t>Move on to the next non-indented line of code</a:t>
          </a:r>
          <a:endParaRPr lang="en-GB" dirty="0"/>
        </a:p>
      </dgm:t>
    </dgm:pt>
    <dgm:pt modelId="{4F867065-7429-45F5-A7B4-5BFA52ED879E}" type="parTrans" cxnId="{F926DA3E-463B-4402-B093-0FE94FA23592}">
      <dgm:prSet/>
      <dgm:spPr>
        <a:ln w="57150">
          <a:solidFill>
            <a:srgbClr val="7030A0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4FEEC6F-CE22-4C5A-90E8-06962CF732F9}" type="sibTrans" cxnId="{F926DA3E-463B-4402-B093-0FE94FA23592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1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1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1"/>
      <dgm:spPr/>
    </dgm:pt>
    <dgm:pt modelId="{F412BDBC-CCEA-4A90-87CA-F45E40333E78}" type="pres">
      <dgm:prSet presAssocID="{9EAAB5AC-76D5-4D44-AC49-BF9FFEDD61D0}" presName="hierChild4" presStyleCnt="0"/>
      <dgm:spPr/>
    </dgm:pt>
    <dgm:pt modelId="{056FF8F0-20A0-45F1-9E30-5013FAE5021C}" type="pres">
      <dgm:prSet presAssocID="{4F867065-7429-45F5-A7B4-5BFA52ED879E}" presName="Name37" presStyleLbl="parChTrans1D4" presStyleIdx="0" presStyleCnt="1"/>
      <dgm:spPr/>
    </dgm:pt>
    <dgm:pt modelId="{643D5EA1-53E7-4BA0-A7C3-9E72D49B2198}" type="pres">
      <dgm:prSet presAssocID="{865A244E-1B5A-4774-81B2-23E0F89810B6}" presName="hierRoot2" presStyleCnt="0">
        <dgm:presLayoutVars>
          <dgm:hierBranch val="init"/>
        </dgm:presLayoutVars>
      </dgm:prSet>
      <dgm:spPr/>
    </dgm:pt>
    <dgm:pt modelId="{873B54CC-9C65-4CE3-9D9D-128A2968AEA2}" type="pres">
      <dgm:prSet presAssocID="{865A244E-1B5A-4774-81B2-23E0F89810B6}" presName="rootComposite" presStyleCnt="0"/>
      <dgm:spPr/>
    </dgm:pt>
    <dgm:pt modelId="{FADC34C3-09A7-4C85-AE4B-EE35C0578DF5}" type="pres">
      <dgm:prSet presAssocID="{865A244E-1B5A-4774-81B2-23E0F89810B6}" presName="rootText" presStyleLbl="node4" presStyleIdx="0" presStyleCnt="1" custLinFactNeighborX="14985">
        <dgm:presLayoutVars>
          <dgm:chPref val="3"/>
        </dgm:presLayoutVars>
      </dgm:prSet>
      <dgm:spPr/>
    </dgm:pt>
    <dgm:pt modelId="{28CB9A3E-AFC1-49AC-BB3B-CAB5477D8387}" type="pres">
      <dgm:prSet presAssocID="{865A244E-1B5A-4774-81B2-23E0F89810B6}" presName="rootConnector" presStyleLbl="node4" presStyleIdx="0" presStyleCnt="1"/>
      <dgm:spPr/>
    </dgm:pt>
    <dgm:pt modelId="{4FFA7006-BFC0-4F4B-8843-4E5B302FD6B6}" type="pres">
      <dgm:prSet presAssocID="{865A244E-1B5A-4774-81B2-23E0F89810B6}" presName="hierChild4" presStyleCnt="0"/>
      <dgm:spPr/>
    </dgm:pt>
    <dgm:pt modelId="{DA191863-7AD4-4CA7-B096-46DCD1C26CD4}" type="pres">
      <dgm:prSet presAssocID="{865A244E-1B5A-4774-81B2-23E0F89810B6}" presName="hierChild5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F926DA3E-463B-4402-B093-0FE94FA23592}" srcId="{9EAAB5AC-76D5-4D44-AC49-BF9FFEDD61D0}" destId="{865A244E-1B5A-4774-81B2-23E0F89810B6}" srcOrd="0" destOrd="0" parTransId="{4F867065-7429-45F5-A7B4-5BFA52ED879E}" sibTransId="{34FEEC6F-CE22-4C5A-90E8-06962CF732F9}"/>
    <dgm:cxn modelId="{5081EC5B-67B6-40CA-89F8-DB91451C876D}" type="presOf" srcId="{865A244E-1B5A-4774-81B2-23E0F89810B6}" destId="{FADC34C3-09A7-4C85-AE4B-EE35C0578DF5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FAB8BD65-2231-480B-A951-C07570227DCE}" type="presOf" srcId="{865A244E-1B5A-4774-81B2-23E0F89810B6}" destId="{28CB9A3E-AFC1-49AC-BB3B-CAB5477D8387}" srcOrd="1" destOrd="0" presId="urn:microsoft.com/office/officeart/2005/8/layout/orgChart1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7DE45086-6498-4F99-8DD3-A86B71A34707}" type="presOf" srcId="{4F867065-7429-45F5-A7B4-5BFA52ED879E}" destId="{056FF8F0-20A0-45F1-9E30-5013FAE5021C}" srcOrd="0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3FCCD7C7-88C6-478D-ACAC-8BA6186A2CAF}" type="presParOf" srcId="{F412BDBC-CCEA-4A90-87CA-F45E40333E78}" destId="{056FF8F0-20A0-45F1-9E30-5013FAE5021C}" srcOrd="0" destOrd="0" presId="urn:microsoft.com/office/officeart/2005/8/layout/orgChart1"/>
    <dgm:cxn modelId="{15BDDDA3-A3A8-43BC-850D-FD06428652AD}" type="presParOf" srcId="{F412BDBC-CCEA-4A90-87CA-F45E40333E78}" destId="{643D5EA1-53E7-4BA0-A7C3-9E72D49B2198}" srcOrd="1" destOrd="0" presId="urn:microsoft.com/office/officeart/2005/8/layout/orgChart1"/>
    <dgm:cxn modelId="{F9A44CC9-D277-4215-93FD-51596F37D5F8}" type="presParOf" srcId="{643D5EA1-53E7-4BA0-A7C3-9E72D49B2198}" destId="{873B54CC-9C65-4CE3-9D9D-128A2968AEA2}" srcOrd="0" destOrd="0" presId="urn:microsoft.com/office/officeart/2005/8/layout/orgChart1"/>
    <dgm:cxn modelId="{135C24F2-47DA-4E37-B266-7204821CFE11}" type="presParOf" srcId="{873B54CC-9C65-4CE3-9D9D-128A2968AEA2}" destId="{FADC34C3-09A7-4C85-AE4B-EE35C0578DF5}" srcOrd="0" destOrd="0" presId="urn:microsoft.com/office/officeart/2005/8/layout/orgChart1"/>
    <dgm:cxn modelId="{FE21C2EC-ED71-4FE8-8DFA-3C8EC4A7EBEA}" type="presParOf" srcId="{873B54CC-9C65-4CE3-9D9D-128A2968AEA2}" destId="{28CB9A3E-AFC1-49AC-BB3B-CAB5477D8387}" srcOrd="1" destOrd="0" presId="urn:microsoft.com/office/officeart/2005/8/layout/orgChart1"/>
    <dgm:cxn modelId="{F1597ED4-C05C-4F0A-983A-F28B8650795B}" type="presParOf" srcId="{643D5EA1-53E7-4BA0-A7C3-9E72D49B2198}" destId="{4FFA7006-BFC0-4F4B-8843-4E5B302FD6B6}" srcOrd="1" destOrd="0" presId="urn:microsoft.com/office/officeart/2005/8/layout/orgChart1"/>
    <dgm:cxn modelId="{592A11FA-9203-4874-9A50-CC5FD87C057E}" type="presParOf" srcId="{643D5EA1-53E7-4BA0-A7C3-9E72D49B2198}" destId="{DA191863-7AD4-4CA7-B096-46DCD1C26CD4}" srcOrd="2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/>
            <a:t>while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while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BD449A16-F1A1-4EF5-9E7C-7B40BA4472CB}">
      <dgm:prSet phldrT="[Text]"/>
      <dgm:spPr/>
      <dgm:t>
        <a:bodyPr/>
        <a:lstStyle/>
        <a:p>
          <a:r>
            <a:rPr lang="en-US"/>
            <a:t>Move on to the next non-indented line of code</a:t>
          </a:r>
          <a:endParaRPr lang="en-GB" dirty="0"/>
        </a:p>
      </dgm:t>
    </dgm:pt>
    <dgm:pt modelId="{FC1627C1-0FD4-496A-B299-F4D47FE6531C}" type="parTrans" cxnId="{7C9D8F68-FFE7-46F0-81D1-54E1E0F00D19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6605AD18-1556-4C2F-B4BB-22C64F13B458}" type="sibTrans" cxnId="{7C9D8F68-FFE7-46F0-81D1-54E1E0F00D19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891A44A2-D1A7-428A-852B-BC8AFCF2101F}" type="pres">
      <dgm:prSet presAssocID="{FC1627C1-0FD4-496A-B299-F4D47FE6531C}" presName="Name37" presStyleLbl="parChTrans1D3" presStyleIdx="1" presStyleCnt="2"/>
      <dgm:spPr/>
    </dgm:pt>
    <dgm:pt modelId="{B5BED1ED-806D-460C-9821-37227CFAB04A}" type="pres">
      <dgm:prSet presAssocID="{BD449A16-F1A1-4EF5-9E7C-7B40BA4472CB}" presName="hierRoot2" presStyleCnt="0">
        <dgm:presLayoutVars>
          <dgm:hierBranch val="init"/>
        </dgm:presLayoutVars>
      </dgm:prSet>
      <dgm:spPr/>
    </dgm:pt>
    <dgm:pt modelId="{E560B6DF-BF2B-415E-8CC1-7A3C0ADEAC71}" type="pres">
      <dgm:prSet presAssocID="{BD449A16-F1A1-4EF5-9E7C-7B40BA4472CB}" presName="rootComposite" presStyleCnt="0"/>
      <dgm:spPr/>
    </dgm:pt>
    <dgm:pt modelId="{24C137E2-D5ED-4C72-A093-B418C668DCBE}" type="pres">
      <dgm:prSet presAssocID="{BD449A16-F1A1-4EF5-9E7C-7B40BA4472CB}" presName="rootText" presStyleLbl="node3" presStyleIdx="1" presStyleCnt="2">
        <dgm:presLayoutVars>
          <dgm:chPref val="3"/>
        </dgm:presLayoutVars>
      </dgm:prSet>
      <dgm:spPr/>
    </dgm:pt>
    <dgm:pt modelId="{7B244247-D7EA-4648-9F94-6363FED93143}" type="pres">
      <dgm:prSet presAssocID="{BD449A16-F1A1-4EF5-9E7C-7B40BA4472CB}" presName="rootConnector" presStyleLbl="node3" presStyleIdx="1" presStyleCnt="2"/>
      <dgm:spPr/>
    </dgm:pt>
    <dgm:pt modelId="{B15FE55F-8818-4270-9242-4D856CEBB4A0}" type="pres">
      <dgm:prSet presAssocID="{BD449A16-F1A1-4EF5-9E7C-7B40BA4472CB}" presName="hierChild4" presStyleCnt="0"/>
      <dgm:spPr/>
    </dgm:pt>
    <dgm:pt modelId="{70541F3D-09E7-496C-A950-30C194DFB22C}" type="pres">
      <dgm:prSet presAssocID="{BD449A16-F1A1-4EF5-9E7C-7B40BA4472CB}" presName="hierChild5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5D377D23-E593-4F70-BF59-C0837BBA127A}" type="presOf" srcId="{BD449A16-F1A1-4EF5-9E7C-7B40BA4472CB}" destId="{24C137E2-D5ED-4C72-A093-B418C668DCBE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DC9ABD62-1654-4D55-9ACD-96897257B8EF}" type="presOf" srcId="{FC1627C1-0FD4-496A-B299-F4D47FE6531C}" destId="{891A44A2-D1A7-428A-852B-BC8AFCF2101F}" srcOrd="0" destOrd="0" presId="urn:microsoft.com/office/officeart/2005/8/layout/orgChart1"/>
    <dgm:cxn modelId="{7C9D8F68-FFE7-46F0-81D1-54E1E0F00D19}" srcId="{8B595F42-7C79-4B9F-A660-7375974AE00D}" destId="{BD449A16-F1A1-4EF5-9E7C-7B40BA4472CB}" srcOrd="0" destOrd="0" parTransId="{FC1627C1-0FD4-496A-B299-F4D47FE6531C}" sibTransId="{6605AD18-1556-4C2F-B4BB-22C64F13B458}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D0CBBB2-F7EA-4AA3-9F9D-2382ABA421E7}" type="presOf" srcId="{BD449A16-F1A1-4EF5-9E7C-7B40BA4472CB}" destId="{7B244247-D7EA-4648-9F94-6363FED93143}" srcOrd="1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8D1C2C17-1560-4FF4-9192-89702DC291AB}" type="presParOf" srcId="{2FAF62AE-BB16-4172-9736-350BAAB990F0}" destId="{891A44A2-D1A7-428A-852B-BC8AFCF2101F}" srcOrd="0" destOrd="0" presId="urn:microsoft.com/office/officeart/2005/8/layout/orgChart1"/>
    <dgm:cxn modelId="{9C0C73C3-D2BD-4E6A-B34F-EED0785B73FC}" type="presParOf" srcId="{2FAF62AE-BB16-4172-9736-350BAAB990F0}" destId="{B5BED1ED-806D-460C-9821-37227CFAB04A}" srcOrd="1" destOrd="0" presId="urn:microsoft.com/office/officeart/2005/8/layout/orgChart1"/>
    <dgm:cxn modelId="{F6BAEAD6-B011-46A9-99A9-F8901F797601}" type="presParOf" srcId="{B5BED1ED-806D-460C-9821-37227CFAB04A}" destId="{E560B6DF-BF2B-415E-8CC1-7A3C0ADEAC71}" srcOrd="0" destOrd="0" presId="urn:microsoft.com/office/officeart/2005/8/layout/orgChart1"/>
    <dgm:cxn modelId="{1516C97C-F5B8-41DD-9B80-C9455730EDB7}" type="presParOf" srcId="{E560B6DF-BF2B-415E-8CC1-7A3C0ADEAC71}" destId="{24C137E2-D5ED-4C72-A093-B418C668DCBE}" srcOrd="0" destOrd="0" presId="urn:microsoft.com/office/officeart/2005/8/layout/orgChart1"/>
    <dgm:cxn modelId="{67F797A7-3BC2-4E5A-9602-90A13E571D00}" type="presParOf" srcId="{E560B6DF-BF2B-415E-8CC1-7A3C0ADEAC71}" destId="{7B244247-D7EA-4648-9F94-6363FED93143}" srcOrd="1" destOrd="0" presId="urn:microsoft.com/office/officeart/2005/8/layout/orgChart1"/>
    <dgm:cxn modelId="{3645C4A9-C02F-4615-B06C-4887B1E31940}" type="presParOf" srcId="{B5BED1ED-806D-460C-9821-37227CFAB04A}" destId="{B15FE55F-8818-4270-9242-4D856CEBB4A0}" srcOrd="1" destOrd="0" presId="urn:microsoft.com/office/officeart/2005/8/layout/orgChart1"/>
    <dgm:cxn modelId="{9DE22974-63E2-4BA1-A64E-723113F99913}" type="presParOf" srcId="{B5BED1ED-806D-460C-9821-37227CFAB04A}" destId="{70541F3D-09E7-496C-A950-30C194DFB22C}" srcOrd="2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the value of x greater than 10?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print(x) and increment x by one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4D191C52-FAF6-4895-996C-FC731079785C}">
      <dgm:prSet phldrT="[Text]"/>
      <dgm:spPr/>
      <dgm:t>
        <a:bodyPr/>
        <a:lstStyle/>
        <a:p>
          <a:r>
            <a:rPr lang="en-US" dirty="0"/>
            <a:t>print(“Done.”)</a:t>
          </a:r>
          <a:endParaRPr lang="en-GB" dirty="0"/>
        </a:p>
      </dgm:t>
    </dgm:pt>
    <dgm:pt modelId="{A3DA4C89-69EF-49BA-B88F-370DCE1AF84C}" type="parTrans" cxnId="{1EDD1309-AFBA-4860-84C9-9700664500CB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ED43EEDC-20D5-4DA7-B5B0-CF08D5D67346}" type="sibTrans" cxnId="{1EDD1309-AFBA-4860-84C9-9700664500CB}">
      <dgm:prSet/>
      <dgm:spPr/>
      <dgm:t>
        <a:bodyPr/>
        <a:lstStyle/>
        <a:p>
          <a:endParaRPr lang="en-GB"/>
        </a:p>
      </dgm:t>
    </dgm:pt>
    <dgm:pt modelId="{AAB1FD10-0B65-4BD5-A86A-58789BE3533D}">
      <dgm:prSet phldrT="[Text]"/>
      <dgm:spPr/>
      <dgm:t>
        <a:bodyPr/>
        <a:lstStyle/>
        <a:p>
          <a:r>
            <a:rPr lang="en-US" dirty="0"/>
            <a:t>Initialize x as 0</a:t>
          </a:r>
          <a:endParaRPr lang="en-GB" dirty="0"/>
        </a:p>
      </dgm:t>
    </dgm:pt>
    <dgm:pt modelId="{C618E07A-22E5-404C-BEE7-86F05B58916F}" type="parTrans" cxnId="{B81A714F-F810-4690-B31E-AC3E5914AF1A}">
      <dgm:prSet/>
      <dgm:spPr/>
      <dgm:t>
        <a:bodyPr/>
        <a:lstStyle/>
        <a:p>
          <a:endParaRPr lang="en-GB"/>
        </a:p>
      </dgm:t>
    </dgm:pt>
    <dgm:pt modelId="{E694C7A5-25C9-48F7-970E-75CC2E1B4A41}" type="sibTrans" cxnId="{B81A714F-F810-4690-B31E-AC3E5914AF1A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722C02-0173-4E08-A81A-4DABFB5027BF}" type="pres">
      <dgm:prSet presAssocID="{AAB1FD10-0B65-4BD5-A86A-58789BE3533D}" presName="hierRoot1" presStyleCnt="0">
        <dgm:presLayoutVars>
          <dgm:hierBranch val="init"/>
        </dgm:presLayoutVars>
      </dgm:prSet>
      <dgm:spPr/>
    </dgm:pt>
    <dgm:pt modelId="{9EF30AAE-9FF0-4630-AEF0-37D34A959CFD}" type="pres">
      <dgm:prSet presAssocID="{AAB1FD10-0B65-4BD5-A86A-58789BE3533D}" presName="rootComposite1" presStyleCnt="0"/>
      <dgm:spPr/>
    </dgm:pt>
    <dgm:pt modelId="{A9170BCD-1C70-40F3-9982-17816D323BAD}" type="pres">
      <dgm:prSet presAssocID="{AAB1FD10-0B65-4BD5-A86A-58789BE3533D}" presName="rootText1" presStyleLbl="node0" presStyleIdx="0" presStyleCnt="1">
        <dgm:presLayoutVars>
          <dgm:chPref val="3"/>
        </dgm:presLayoutVars>
      </dgm:prSet>
      <dgm:spPr/>
    </dgm:pt>
    <dgm:pt modelId="{A70EC241-E623-4F95-B2C6-3F79A5A467E2}" type="pres">
      <dgm:prSet presAssocID="{AAB1FD10-0B65-4BD5-A86A-58789BE3533D}" presName="rootConnector1" presStyleLbl="node1" presStyleIdx="0" presStyleCnt="0"/>
      <dgm:spPr/>
    </dgm:pt>
    <dgm:pt modelId="{512B691B-6873-473B-AE2D-2A2C5D5CEABA}" type="pres">
      <dgm:prSet presAssocID="{AAB1FD10-0B65-4BD5-A86A-58789BE3533D}" presName="hierChild2" presStyleCnt="0"/>
      <dgm:spPr/>
    </dgm:pt>
    <dgm:pt modelId="{B725103E-6817-4B80-AE89-3BB0FDB08F88}" type="pres">
      <dgm:prSet presAssocID="{F14EA7B1-867E-478B-A1B8-313061C1C14B}" presName="Name37" presStyleLbl="parChTrans1D2" presStyleIdx="0" presStyleCnt="1"/>
      <dgm:spPr/>
    </dgm:pt>
    <dgm:pt modelId="{DA772C6D-4BCB-46FE-91F3-1FF03A079DC7}" type="pres">
      <dgm:prSet presAssocID="{3F6C67C4-D3A6-4E94-8305-31D3BC24C07A}" presName="hierRoot2" presStyleCnt="0">
        <dgm:presLayoutVars>
          <dgm:hierBranch val="init"/>
        </dgm:presLayoutVars>
      </dgm:prSet>
      <dgm:spPr/>
    </dgm:pt>
    <dgm:pt modelId="{2D163747-8684-4461-A1B7-A91B1AE550B2}" type="pres">
      <dgm:prSet presAssocID="{3F6C67C4-D3A6-4E94-8305-31D3BC24C07A}" presName="rootComposite" presStyleCnt="0"/>
      <dgm:spPr/>
    </dgm:pt>
    <dgm:pt modelId="{C07346B3-E2DF-4ECA-9E8F-7994CE62534B}" type="pres">
      <dgm:prSet presAssocID="{3F6C67C4-D3A6-4E94-8305-31D3BC24C07A}" presName="rootText" presStyleLbl="node2" presStyleIdx="0" presStyleCnt="1">
        <dgm:presLayoutVars>
          <dgm:chPref val="3"/>
        </dgm:presLayoutVars>
      </dgm:prSet>
      <dgm:spPr/>
    </dgm:pt>
    <dgm:pt modelId="{F55709F1-4EEE-4449-9E72-570F7589AF27}" type="pres">
      <dgm:prSet presAssocID="{3F6C67C4-D3A6-4E94-8305-31D3BC24C07A}" presName="rootConnector" presStyleLbl="node2" presStyleIdx="0" presStyleCnt="1"/>
      <dgm:spPr/>
    </dgm:pt>
    <dgm:pt modelId="{1632AE0C-49D1-4D49-94E5-F6D21386D5AD}" type="pres">
      <dgm:prSet presAssocID="{3F6C67C4-D3A6-4E94-8305-31D3BC24C07A}" presName="hierChild4" presStyleCnt="0"/>
      <dgm:spPr/>
    </dgm:pt>
    <dgm:pt modelId="{A7B006B7-9B6F-40F2-B8A4-2620522A1D82}" type="pres">
      <dgm:prSet presAssocID="{22B9274A-4C45-401F-AF70-381BCBB41454}" presName="Name37" presStyleLbl="parChTrans1D3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3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3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4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4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4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62751C39-1675-433B-AF60-977644C1FE9E}" type="pres">
      <dgm:prSet presAssocID="{0498EA1E-9B10-48E0-A495-967D49999868}" presName="Name37" presStyleLbl="parChTrans1D3" presStyleIdx="1" presStyleCnt="2"/>
      <dgm:spPr/>
    </dgm:pt>
    <dgm:pt modelId="{D3248CB8-81F3-4953-BB41-CE119F24F44C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297D773-C66A-4B0F-BE31-AB88B7057FB8}" type="pres">
      <dgm:prSet presAssocID="{8B595F42-7C79-4B9F-A660-7375974AE00D}" presName="rootComposite" presStyleCnt="0"/>
      <dgm:spPr/>
    </dgm:pt>
    <dgm:pt modelId="{D33177C6-1BB2-4FF1-8EE3-B57CDDD83972}" type="pres">
      <dgm:prSet presAssocID="{8B595F42-7C79-4B9F-A660-7375974AE00D}" presName="rootText" presStyleLbl="node3" presStyleIdx="1" presStyleCnt="2">
        <dgm:presLayoutVars>
          <dgm:chPref val="3"/>
        </dgm:presLayoutVars>
      </dgm:prSet>
      <dgm:spPr/>
    </dgm:pt>
    <dgm:pt modelId="{C98C5472-93B2-4130-AADD-3AED1C964DC3}" type="pres">
      <dgm:prSet presAssocID="{8B595F42-7C79-4B9F-A660-7375974AE00D}" presName="rootConnector" presStyleLbl="node3" presStyleIdx="1" presStyleCnt="2"/>
      <dgm:spPr/>
    </dgm:pt>
    <dgm:pt modelId="{916E0C89-06D5-4540-BF18-C7A9B1819A8E}" type="pres">
      <dgm:prSet presAssocID="{8B595F42-7C79-4B9F-A660-7375974AE00D}" presName="hierChild4" presStyleCnt="0"/>
      <dgm:spPr/>
    </dgm:pt>
    <dgm:pt modelId="{746E6CB7-5217-4E4B-8393-90411354A337}" type="pres">
      <dgm:prSet presAssocID="{A3DA4C89-69EF-49BA-B88F-370DCE1AF84C}" presName="Name37" presStyleLbl="parChTrans1D4" presStyleIdx="1" presStyleCnt="2"/>
      <dgm:spPr/>
    </dgm:pt>
    <dgm:pt modelId="{FBE45529-64AA-49B5-927F-FC9A6351A2E8}" type="pres">
      <dgm:prSet presAssocID="{4D191C52-FAF6-4895-996C-FC731079785C}" presName="hierRoot2" presStyleCnt="0">
        <dgm:presLayoutVars>
          <dgm:hierBranch val="init"/>
        </dgm:presLayoutVars>
      </dgm:prSet>
      <dgm:spPr/>
    </dgm:pt>
    <dgm:pt modelId="{AD97587C-CAEB-4DD6-9FFA-D0726C4F9CB1}" type="pres">
      <dgm:prSet presAssocID="{4D191C52-FAF6-4895-996C-FC731079785C}" presName="rootComposite" presStyleCnt="0"/>
      <dgm:spPr/>
    </dgm:pt>
    <dgm:pt modelId="{0898E561-4652-4BC8-903F-E8C232CB2C85}" type="pres">
      <dgm:prSet presAssocID="{4D191C52-FAF6-4895-996C-FC731079785C}" presName="rootText" presStyleLbl="node4" presStyleIdx="1" presStyleCnt="2">
        <dgm:presLayoutVars>
          <dgm:chPref val="3"/>
        </dgm:presLayoutVars>
      </dgm:prSet>
      <dgm:spPr/>
    </dgm:pt>
    <dgm:pt modelId="{4E06BD6E-2100-4E31-BC42-0854D7C3EE42}" type="pres">
      <dgm:prSet presAssocID="{4D191C52-FAF6-4895-996C-FC731079785C}" presName="rootConnector" presStyleLbl="node4" presStyleIdx="1" presStyleCnt="2"/>
      <dgm:spPr/>
    </dgm:pt>
    <dgm:pt modelId="{F3763D1D-49DD-4450-8F29-79B342FCCF09}" type="pres">
      <dgm:prSet presAssocID="{4D191C52-FAF6-4895-996C-FC731079785C}" presName="hierChild4" presStyleCnt="0"/>
      <dgm:spPr/>
    </dgm:pt>
    <dgm:pt modelId="{CA8E2AEF-3F93-408F-82C2-8F70558A8063}" type="pres">
      <dgm:prSet presAssocID="{4D191C52-FAF6-4895-996C-FC731079785C}" presName="hierChild5" presStyleCnt="0"/>
      <dgm:spPr/>
    </dgm:pt>
    <dgm:pt modelId="{7207ECAE-163F-4B73-823A-23537944C10F}" type="pres">
      <dgm:prSet presAssocID="{8B595F42-7C79-4B9F-A660-7375974AE00D}" presName="hierChild5" presStyleCnt="0"/>
      <dgm:spPr/>
    </dgm:pt>
    <dgm:pt modelId="{19789AB0-9D41-486C-9D71-4139D6F09394}" type="pres">
      <dgm:prSet presAssocID="{3F6C67C4-D3A6-4E94-8305-31D3BC24C07A}" presName="hierChild5" presStyleCnt="0"/>
      <dgm:spPr/>
    </dgm:pt>
    <dgm:pt modelId="{1571194E-7CF8-48ED-B8A5-41AB5F2B0612}" type="pres">
      <dgm:prSet presAssocID="{AAB1FD10-0B65-4BD5-A86A-58789BE3533D}" presName="hierChild3" presStyleCnt="0"/>
      <dgm:spPr/>
    </dgm:pt>
  </dgm:ptLst>
  <dgm:cxnLst>
    <dgm:cxn modelId="{1EDD1309-AFBA-4860-84C9-9700664500CB}" srcId="{8B595F42-7C79-4B9F-A660-7375974AE00D}" destId="{4D191C52-FAF6-4895-996C-FC731079785C}" srcOrd="0" destOrd="0" parTransId="{A3DA4C89-69EF-49BA-B88F-370DCE1AF84C}" sibTransId="{ED43EEDC-20D5-4DA7-B5B0-CF08D5D67346}"/>
    <dgm:cxn modelId="{84DA3E1B-E00D-408B-B237-B2503B8B1C80}" type="presOf" srcId="{3F6C67C4-D3A6-4E94-8305-31D3BC24C07A}" destId="{C07346B3-E2DF-4ECA-9E8F-7994CE62534B}" srcOrd="0" destOrd="0" presId="urn:microsoft.com/office/officeart/2005/8/layout/orgChart1"/>
    <dgm:cxn modelId="{BD0D3F24-6BEF-4095-96E6-9C23F257E32B}" type="presOf" srcId="{22B9274A-4C45-401F-AF70-381BCBB41454}" destId="{A7B006B7-9B6F-40F2-B8A4-2620522A1D82}" srcOrd="0" destOrd="0" presId="urn:microsoft.com/office/officeart/2005/8/layout/orgChart1"/>
    <dgm:cxn modelId="{2861392C-746F-479A-BE97-5ECD226BB700}" type="presOf" srcId="{4D191C52-FAF6-4895-996C-FC731079785C}" destId="{0898E561-4652-4BC8-903F-E8C232CB2C85}" srcOrd="0" destOrd="0" presId="urn:microsoft.com/office/officeart/2005/8/layout/orgChart1"/>
    <dgm:cxn modelId="{56382230-B35B-4A08-9B88-A2A32B6B2B47}" type="presOf" srcId="{AAB1FD10-0B65-4BD5-A86A-58789BE3533D}" destId="{A70EC241-E623-4F95-B2C6-3F79A5A467E2}" srcOrd="1" destOrd="0" presId="urn:microsoft.com/office/officeart/2005/8/layout/orgChart1"/>
    <dgm:cxn modelId="{5272BF5E-2B6E-44A3-860B-038D9CD7278E}" srcId="{AAB1FD10-0B65-4BD5-A86A-58789BE3533D}" destId="{3F6C67C4-D3A6-4E94-8305-31D3BC24C07A}" srcOrd="0" destOrd="0" parTransId="{F14EA7B1-867E-478B-A1B8-313061C1C14B}" sibTransId="{876043FA-37B8-41BB-ADB4-6AB26F324544}"/>
    <dgm:cxn modelId="{B81A714F-F810-4690-B31E-AC3E5914AF1A}" srcId="{6BBE72AC-CA2A-47FB-86FE-8F1EAE426638}" destId="{AAB1FD10-0B65-4BD5-A86A-58789BE3533D}" srcOrd="0" destOrd="0" parTransId="{C618E07A-22E5-404C-BEE7-86F05B58916F}" sibTransId="{E694C7A5-25C9-48F7-970E-75CC2E1B4A41}"/>
    <dgm:cxn modelId="{BCFFF771-FF43-4F12-AD82-BFE63E7ECAF3}" type="presOf" srcId="{E9C4A7BB-393D-4DBE-BE15-4F9FEEDB1FED}" destId="{ACA5F098-6B72-4849-8681-D2FCCBB1E5B8}" srcOrd="0" destOrd="0" presId="urn:microsoft.com/office/officeart/2005/8/layout/orgChart1"/>
    <dgm:cxn modelId="{0EB70354-61BE-4BEA-BAA9-8AD231137C23}" type="presOf" srcId="{0BE1AFB9-F266-4F56-95D0-19B0FAE167C3}" destId="{9200C14C-B48B-434A-B869-90AD5EFD840B}" srcOrd="1" destOrd="0" presId="urn:microsoft.com/office/officeart/2005/8/layout/orgChart1"/>
    <dgm:cxn modelId="{268BDF77-C973-4590-92D1-4B4E0AF848BB}" type="presOf" srcId="{8B595F42-7C79-4B9F-A660-7375974AE00D}" destId="{D33177C6-1BB2-4FF1-8EE3-B57CDDD83972}" srcOrd="0" destOrd="0" presId="urn:microsoft.com/office/officeart/2005/8/layout/orgChart1"/>
    <dgm:cxn modelId="{BB407B78-16C8-4517-9609-2D98C11845A6}" type="presOf" srcId="{8B595F42-7C79-4B9F-A660-7375974AE00D}" destId="{C98C5472-93B2-4130-AADD-3AED1C964DC3}" srcOrd="1" destOrd="0" presId="urn:microsoft.com/office/officeart/2005/8/layout/orgChart1"/>
    <dgm:cxn modelId="{64A94389-2A85-4DD6-AD89-BD7ADE1F26A6}" type="presOf" srcId="{4D191C52-FAF6-4895-996C-FC731079785C}" destId="{4E06BD6E-2100-4E31-BC42-0854D7C3EE42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86D1EE8B-77E7-4070-A5EC-048C123D7AA9}" type="presOf" srcId="{F14EA7B1-867E-478B-A1B8-313061C1C14B}" destId="{B725103E-6817-4B80-AE89-3BB0FDB08F88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6EBE19F-EAE5-4EB0-B03F-74BA98008807}" type="presOf" srcId="{9EAAB5AC-76D5-4D44-AC49-BF9FFEDD61D0}" destId="{8C190A3C-31C8-4F25-BAFC-3A226A0B81B4}" srcOrd="1" destOrd="0" presId="urn:microsoft.com/office/officeart/2005/8/layout/orgChart1"/>
    <dgm:cxn modelId="{9B4FF4BE-8D75-41B9-9781-073419E06BDA}" type="presOf" srcId="{A3DA4C89-69EF-49BA-B88F-370DCE1AF84C}" destId="{746E6CB7-5217-4E4B-8393-90411354A337}" srcOrd="0" destOrd="0" presId="urn:microsoft.com/office/officeart/2005/8/layout/orgChart1"/>
    <dgm:cxn modelId="{589D88C3-E4E6-476D-AEEA-F8A29F4787E6}" type="presOf" srcId="{AAB1FD10-0B65-4BD5-A86A-58789BE3533D}" destId="{A9170BCD-1C70-40F3-9982-17816D323BAD}" srcOrd="0" destOrd="0" presId="urn:microsoft.com/office/officeart/2005/8/layout/orgChart1"/>
    <dgm:cxn modelId="{D7A576DF-B024-46CF-8948-0B66B3CAAF78}" type="presOf" srcId="{3F6C67C4-D3A6-4E94-8305-31D3BC24C07A}" destId="{F55709F1-4EEE-4449-9E72-570F7589AF27}" srcOrd="1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50681BE5-8F6E-44FE-B1AF-BE38E6A161BF}" type="presOf" srcId="{0BE1AFB9-F266-4F56-95D0-19B0FAE167C3}" destId="{B04DDE56-E36D-4CF8-BEEE-E08DB885D6E3}" srcOrd="0" destOrd="0" presId="urn:microsoft.com/office/officeart/2005/8/layout/orgChart1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2E4E02EC-F498-4614-B5B2-D1D1308E732D}" type="presOf" srcId="{0498EA1E-9B10-48E0-A495-967D49999868}" destId="{62751C39-1675-433B-AF60-977644C1FE9E}" srcOrd="0" destOrd="0" presId="urn:microsoft.com/office/officeart/2005/8/layout/orgChart1"/>
    <dgm:cxn modelId="{657472F3-6796-4A83-A14D-31C288EE2984}" type="presOf" srcId="{9EAAB5AC-76D5-4D44-AC49-BF9FFEDD61D0}" destId="{0597DA85-7446-470E-B2CC-D3BC6E30B345}" srcOrd="0" destOrd="0" presId="urn:microsoft.com/office/officeart/2005/8/layout/orgChart1"/>
    <dgm:cxn modelId="{0433B298-AF7E-4428-BB64-8C302303BBB9}" type="presParOf" srcId="{776261C1-192B-48FB-A794-292B5E47CC19}" destId="{8B722C02-0173-4E08-A81A-4DABFB5027BF}" srcOrd="0" destOrd="0" presId="urn:microsoft.com/office/officeart/2005/8/layout/orgChart1"/>
    <dgm:cxn modelId="{EAEA3B9B-0F2F-48A8-AA2D-D34717213129}" type="presParOf" srcId="{8B722C02-0173-4E08-A81A-4DABFB5027BF}" destId="{9EF30AAE-9FF0-4630-AEF0-37D34A959CFD}" srcOrd="0" destOrd="0" presId="urn:microsoft.com/office/officeart/2005/8/layout/orgChart1"/>
    <dgm:cxn modelId="{3AD71F6E-F197-455E-8A37-12703C10C341}" type="presParOf" srcId="{9EF30AAE-9FF0-4630-AEF0-37D34A959CFD}" destId="{A9170BCD-1C70-40F3-9982-17816D323BAD}" srcOrd="0" destOrd="0" presId="urn:microsoft.com/office/officeart/2005/8/layout/orgChart1"/>
    <dgm:cxn modelId="{53962875-7629-46B9-9078-2B75ABAC3F73}" type="presParOf" srcId="{9EF30AAE-9FF0-4630-AEF0-37D34A959CFD}" destId="{A70EC241-E623-4F95-B2C6-3F79A5A467E2}" srcOrd="1" destOrd="0" presId="urn:microsoft.com/office/officeart/2005/8/layout/orgChart1"/>
    <dgm:cxn modelId="{797126B4-EF13-4930-ABD5-358519D6325F}" type="presParOf" srcId="{8B722C02-0173-4E08-A81A-4DABFB5027BF}" destId="{512B691B-6873-473B-AE2D-2A2C5D5CEABA}" srcOrd="1" destOrd="0" presId="urn:microsoft.com/office/officeart/2005/8/layout/orgChart1"/>
    <dgm:cxn modelId="{0D37086F-DEB7-41D6-84CD-14E43D161317}" type="presParOf" srcId="{512B691B-6873-473B-AE2D-2A2C5D5CEABA}" destId="{B725103E-6817-4B80-AE89-3BB0FDB08F88}" srcOrd="0" destOrd="0" presId="urn:microsoft.com/office/officeart/2005/8/layout/orgChart1"/>
    <dgm:cxn modelId="{7189D91D-7FEB-435C-9A39-EAE575C057EE}" type="presParOf" srcId="{512B691B-6873-473B-AE2D-2A2C5D5CEABA}" destId="{DA772C6D-4BCB-46FE-91F3-1FF03A079DC7}" srcOrd="1" destOrd="0" presId="urn:microsoft.com/office/officeart/2005/8/layout/orgChart1"/>
    <dgm:cxn modelId="{58228F81-0088-476F-8563-3E2F4AD1FDDF}" type="presParOf" srcId="{DA772C6D-4BCB-46FE-91F3-1FF03A079DC7}" destId="{2D163747-8684-4461-A1B7-A91B1AE550B2}" srcOrd="0" destOrd="0" presId="urn:microsoft.com/office/officeart/2005/8/layout/orgChart1"/>
    <dgm:cxn modelId="{F5293F21-7063-45CA-96AD-E55C85E04F83}" type="presParOf" srcId="{2D163747-8684-4461-A1B7-A91B1AE550B2}" destId="{C07346B3-E2DF-4ECA-9E8F-7994CE62534B}" srcOrd="0" destOrd="0" presId="urn:microsoft.com/office/officeart/2005/8/layout/orgChart1"/>
    <dgm:cxn modelId="{4652B917-A54C-45F0-AA4A-B13CA503C664}" type="presParOf" srcId="{2D163747-8684-4461-A1B7-A91B1AE550B2}" destId="{F55709F1-4EEE-4449-9E72-570F7589AF27}" srcOrd="1" destOrd="0" presId="urn:microsoft.com/office/officeart/2005/8/layout/orgChart1"/>
    <dgm:cxn modelId="{349C8153-D39A-4D7A-98E3-0C0F57B9253A}" type="presParOf" srcId="{DA772C6D-4BCB-46FE-91F3-1FF03A079DC7}" destId="{1632AE0C-49D1-4D49-94E5-F6D21386D5AD}" srcOrd="1" destOrd="0" presId="urn:microsoft.com/office/officeart/2005/8/layout/orgChart1"/>
    <dgm:cxn modelId="{34DF7A27-A9C5-4624-ADCD-1DD9B4DAF41A}" type="presParOf" srcId="{1632AE0C-49D1-4D49-94E5-F6D21386D5AD}" destId="{A7B006B7-9B6F-40F2-B8A4-2620522A1D82}" srcOrd="0" destOrd="0" presId="urn:microsoft.com/office/officeart/2005/8/layout/orgChart1"/>
    <dgm:cxn modelId="{CBEFA917-F951-4203-B791-97BB36E68DB6}" type="presParOf" srcId="{1632AE0C-49D1-4D49-94E5-F6D21386D5AD}" destId="{11A02EB6-C2DA-4BF0-AFE4-5A499A37CFBE}" srcOrd="1" destOrd="0" presId="urn:microsoft.com/office/officeart/2005/8/layout/orgChart1"/>
    <dgm:cxn modelId="{4203071B-6408-4635-8989-3FA0E2B42691}" type="presParOf" srcId="{11A02EB6-C2DA-4BF0-AFE4-5A499A37CFBE}" destId="{B7C1DA47-B7E9-4593-ADB8-012DE3B7EE4E}" srcOrd="0" destOrd="0" presId="urn:microsoft.com/office/officeart/2005/8/layout/orgChart1"/>
    <dgm:cxn modelId="{DAFF72F3-CD93-41E3-98E4-7451B64E7A39}" type="presParOf" srcId="{B7C1DA47-B7E9-4593-ADB8-012DE3B7EE4E}" destId="{B04DDE56-E36D-4CF8-BEEE-E08DB885D6E3}" srcOrd="0" destOrd="0" presId="urn:microsoft.com/office/officeart/2005/8/layout/orgChart1"/>
    <dgm:cxn modelId="{FB47CFFF-C692-45CC-8FE5-F5115C10FB27}" type="presParOf" srcId="{B7C1DA47-B7E9-4593-ADB8-012DE3B7EE4E}" destId="{9200C14C-B48B-434A-B869-90AD5EFD840B}" srcOrd="1" destOrd="0" presId="urn:microsoft.com/office/officeart/2005/8/layout/orgChart1"/>
    <dgm:cxn modelId="{A645E5FA-D201-4F45-8EA4-2AE5466CD888}" type="presParOf" srcId="{11A02EB6-C2DA-4BF0-AFE4-5A499A37CFBE}" destId="{288AE08F-B99F-4B3A-AF9F-AE1F55CD0805}" srcOrd="1" destOrd="0" presId="urn:microsoft.com/office/officeart/2005/8/layout/orgChart1"/>
    <dgm:cxn modelId="{8F507AB8-8D7C-49CF-9C4E-F402DC446025}" type="presParOf" srcId="{288AE08F-B99F-4B3A-AF9F-AE1F55CD0805}" destId="{ACA5F098-6B72-4849-8681-D2FCCBB1E5B8}" srcOrd="0" destOrd="0" presId="urn:microsoft.com/office/officeart/2005/8/layout/orgChart1"/>
    <dgm:cxn modelId="{A3054A8C-063B-4E7B-B81A-A8C311EEF99B}" type="presParOf" srcId="{288AE08F-B99F-4B3A-AF9F-AE1F55CD0805}" destId="{CD9C7608-9CF7-45DC-AFE6-E3D77169DB9D}" srcOrd="1" destOrd="0" presId="urn:microsoft.com/office/officeart/2005/8/layout/orgChart1"/>
    <dgm:cxn modelId="{DDA837CF-7325-4F17-A76B-9E9C86BF8261}" type="presParOf" srcId="{CD9C7608-9CF7-45DC-AFE6-E3D77169DB9D}" destId="{D0831176-3247-4FF5-823B-1651E51BA269}" srcOrd="0" destOrd="0" presId="urn:microsoft.com/office/officeart/2005/8/layout/orgChart1"/>
    <dgm:cxn modelId="{EADA21B0-E88F-4927-B2ED-6973047488C9}" type="presParOf" srcId="{D0831176-3247-4FF5-823B-1651E51BA269}" destId="{0597DA85-7446-470E-B2CC-D3BC6E30B345}" srcOrd="0" destOrd="0" presId="urn:microsoft.com/office/officeart/2005/8/layout/orgChart1"/>
    <dgm:cxn modelId="{F1D2AD21-D956-4FDA-BAF1-91BEEECB8107}" type="presParOf" srcId="{D0831176-3247-4FF5-823B-1651E51BA269}" destId="{8C190A3C-31C8-4F25-BAFC-3A226A0B81B4}" srcOrd="1" destOrd="0" presId="urn:microsoft.com/office/officeart/2005/8/layout/orgChart1"/>
    <dgm:cxn modelId="{A636E5EC-2D7A-4116-A9FC-AA3BD7D4BCC5}" type="presParOf" srcId="{CD9C7608-9CF7-45DC-AFE6-E3D77169DB9D}" destId="{F412BDBC-CCEA-4A90-87CA-F45E40333E78}" srcOrd="1" destOrd="0" presId="urn:microsoft.com/office/officeart/2005/8/layout/orgChart1"/>
    <dgm:cxn modelId="{C0A67D04-E1CB-449A-80F1-EDD250CAD04B}" type="presParOf" srcId="{CD9C7608-9CF7-45DC-AFE6-E3D77169DB9D}" destId="{AC1AFBDA-7693-4548-B04F-FF82C93A53E7}" srcOrd="2" destOrd="0" presId="urn:microsoft.com/office/officeart/2005/8/layout/orgChart1"/>
    <dgm:cxn modelId="{14F41302-3267-4CF0-928A-CFDAEEB8B619}" type="presParOf" srcId="{11A02EB6-C2DA-4BF0-AFE4-5A499A37CFBE}" destId="{B4EBF670-4073-449F-A2F1-B971FF1C852B}" srcOrd="2" destOrd="0" presId="urn:microsoft.com/office/officeart/2005/8/layout/orgChart1"/>
    <dgm:cxn modelId="{80C9E1AA-542F-4F90-A333-678723B1E78C}" type="presParOf" srcId="{1632AE0C-49D1-4D49-94E5-F6D21386D5AD}" destId="{62751C39-1675-433B-AF60-977644C1FE9E}" srcOrd="2" destOrd="0" presId="urn:microsoft.com/office/officeart/2005/8/layout/orgChart1"/>
    <dgm:cxn modelId="{C3CBE1CB-E66F-4F85-92EB-26C550BB584E}" type="presParOf" srcId="{1632AE0C-49D1-4D49-94E5-F6D21386D5AD}" destId="{D3248CB8-81F3-4953-BB41-CE119F24F44C}" srcOrd="3" destOrd="0" presId="urn:microsoft.com/office/officeart/2005/8/layout/orgChart1"/>
    <dgm:cxn modelId="{E7DFE1FA-F9BA-403B-9135-F8CE7B9930C9}" type="presParOf" srcId="{D3248CB8-81F3-4953-BB41-CE119F24F44C}" destId="{6297D773-C66A-4B0F-BE31-AB88B7057FB8}" srcOrd="0" destOrd="0" presId="urn:microsoft.com/office/officeart/2005/8/layout/orgChart1"/>
    <dgm:cxn modelId="{8F6D32D5-D9DE-458D-8743-4C8838EC1FBF}" type="presParOf" srcId="{6297D773-C66A-4B0F-BE31-AB88B7057FB8}" destId="{D33177C6-1BB2-4FF1-8EE3-B57CDDD83972}" srcOrd="0" destOrd="0" presId="urn:microsoft.com/office/officeart/2005/8/layout/orgChart1"/>
    <dgm:cxn modelId="{8A53AE53-B8D9-474F-8FE0-C563DF1AEB67}" type="presParOf" srcId="{6297D773-C66A-4B0F-BE31-AB88B7057FB8}" destId="{C98C5472-93B2-4130-AADD-3AED1C964DC3}" srcOrd="1" destOrd="0" presId="urn:microsoft.com/office/officeart/2005/8/layout/orgChart1"/>
    <dgm:cxn modelId="{A8F84C90-AD33-43F8-A82A-1CD3847CB48B}" type="presParOf" srcId="{D3248CB8-81F3-4953-BB41-CE119F24F44C}" destId="{916E0C89-06D5-4540-BF18-C7A9B1819A8E}" srcOrd="1" destOrd="0" presId="urn:microsoft.com/office/officeart/2005/8/layout/orgChart1"/>
    <dgm:cxn modelId="{75FD1B5E-CCAF-425C-85EA-2602C0EBE7B7}" type="presParOf" srcId="{916E0C89-06D5-4540-BF18-C7A9B1819A8E}" destId="{746E6CB7-5217-4E4B-8393-90411354A337}" srcOrd="0" destOrd="0" presId="urn:microsoft.com/office/officeart/2005/8/layout/orgChart1"/>
    <dgm:cxn modelId="{194629F7-D067-48F7-94D9-544122487472}" type="presParOf" srcId="{916E0C89-06D5-4540-BF18-C7A9B1819A8E}" destId="{FBE45529-64AA-49B5-927F-FC9A6351A2E8}" srcOrd="1" destOrd="0" presId="urn:microsoft.com/office/officeart/2005/8/layout/orgChart1"/>
    <dgm:cxn modelId="{79BA1DF5-848D-4FEE-B461-3E0AB1CDB0B0}" type="presParOf" srcId="{FBE45529-64AA-49B5-927F-FC9A6351A2E8}" destId="{AD97587C-CAEB-4DD6-9FFA-D0726C4F9CB1}" srcOrd="0" destOrd="0" presId="urn:microsoft.com/office/officeart/2005/8/layout/orgChart1"/>
    <dgm:cxn modelId="{BF3703C8-2F39-4676-ABC2-E3FB3F608894}" type="presParOf" srcId="{AD97587C-CAEB-4DD6-9FFA-D0726C4F9CB1}" destId="{0898E561-4652-4BC8-903F-E8C232CB2C85}" srcOrd="0" destOrd="0" presId="urn:microsoft.com/office/officeart/2005/8/layout/orgChart1"/>
    <dgm:cxn modelId="{E7C85CC5-361D-4DE9-8FFF-35C3A4477AB8}" type="presParOf" srcId="{AD97587C-CAEB-4DD6-9FFA-D0726C4F9CB1}" destId="{4E06BD6E-2100-4E31-BC42-0854D7C3EE42}" srcOrd="1" destOrd="0" presId="urn:microsoft.com/office/officeart/2005/8/layout/orgChart1"/>
    <dgm:cxn modelId="{8D58A1F2-F365-4F69-895F-3E26AC67EB44}" type="presParOf" srcId="{FBE45529-64AA-49B5-927F-FC9A6351A2E8}" destId="{F3763D1D-49DD-4450-8F29-79B342FCCF09}" srcOrd="1" destOrd="0" presId="urn:microsoft.com/office/officeart/2005/8/layout/orgChart1"/>
    <dgm:cxn modelId="{913FDBA9-2862-4F1B-A179-7181BE28333F}" type="presParOf" srcId="{FBE45529-64AA-49B5-927F-FC9A6351A2E8}" destId="{CA8E2AEF-3F93-408F-82C2-8F70558A8063}" srcOrd="2" destOrd="0" presId="urn:microsoft.com/office/officeart/2005/8/layout/orgChart1"/>
    <dgm:cxn modelId="{F9B6C7DB-DBD2-40F6-830F-29D91F61FEDB}" type="presParOf" srcId="{D3248CB8-81F3-4953-BB41-CE119F24F44C}" destId="{7207ECAE-163F-4B73-823A-23537944C10F}" srcOrd="2" destOrd="0" presId="urn:microsoft.com/office/officeart/2005/8/layout/orgChart1"/>
    <dgm:cxn modelId="{082E41E6-D629-481B-9F6A-E933E73D09CA}" type="presParOf" srcId="{DA772C6D-4BCB-46FE-91F3-1FF03A079DC7}" destId="{19789AB0-9D41-486C-9D71-4139D6F09394}" srcOrd="2" destOrd="0" presId="urn:microsoft.com/office/officeart/2005/8/layout/orgChart1"/>
    <dgm:cxn modelId="{6CA1DFD8-8D51-4467-BB74-7285E2DAAE2D}" type="presParOf" srcId="{8B722C02-0173-4E08-A81A-4DABFB5027BF}" destId="{1571194E-7CF8-48ED-B8A5-41AB5F2B06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B30C7-8E3B-4D61-A298-5168FBEAC78C}">
      <dsp:nvSpPr>
        <dsp:cNvPr id="0" name=""/>
        <dsp:cNvSpPr/>
      </dsp:nvSpPr>
      <dsp:spPr>
        <a:xfrm>
          <a:off x="2192215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631"/>
              </a:lnTo>
              <a:lnTo>
                <a:pt x="1104162" y="191631"/>
              </a:lnTo>
              <a:lnTo>
                <a:pt x="1104162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FF8F0-20A0-45F1-9E30-5013FAE5021C}">
      <dsp:nvSpPr>
        <dsp:cNvPr id="0" name=""/>
        <dsp:cNvSpPr/>
      </dsp:nvSpPr>
      <dsp:spPr>
        <a:xfrm>
          <a:off x="358027" y="3505113"/>
          <a:ext cx="547244" cy="83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528"/>
              </a:lnTo>
              <a:lnTo>
                <a:pt x="547244" y="839528"/>
              </a:lnTo>
            </a:path>
          </a:pathLst>
        </a:custGeom>
        <a:noFill/>
        <a:ln w="57150" cap="flat" cmpd="sng" algn="ctr">
          <a:solidFill>
            <a:srgbClr val="7030A0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042332" y="2209319"/>
          <a:ext cx="91440" cy="3832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1088052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1104162" y="0"/>
              </a:moveTo>
              <a:lnTo>
                <a:pt x="1104162" y="191631"/>
              </a:lnTo>
              <a:lnTo>
                <a:pt x="0" y="191631"/>
              </a:lnTo>
              <a:lnTo>
                <a:pt x="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279684" y="994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>
              <a:solidFill>
                <a:schemeClr val="bg1"/>
              </a:solidFill>
            </a:rPr>
            <a:t>if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279684" y="994"/>
        <a:ext cx="1825062" cy="912531"/>
      </dsp:txXfrm>
    </dsp:sp>
    <dsp:sp modelId="{B04DDE56-E36D-4CF8-BEEE-E08DB885D6E3}">
      <dsp:nvSpPr>
        <dsp:cNvPr id="0" name=""/>
        <dsp:cNvSpPr/>
      </dsp:nvSpPr>
      <dsp:spPr>
        <a:xfrm>
          <a:off x="175521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175521" y="1296788"/>
        <a:ext cx="1825062" cy="912531"/>
      </dsp:txXfrm>
    </dsp:sp>
    <dsp:sp modelId="{0597DA85-7446-470E-B2CC-D3BC6E30B345}">
      <dsp:nvSpPr>
        <dsp:cNvPr id="0" name=""/>
        <dsp:cNvSpPr/>
      </dsp:nvSpPr>
      <dsp:spPr>
        <a:xfrm>
          <a:off x="175521" y="2592582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if block</a:t>
          </a:r>
          <a:endParaRPr lang="en-GB" sz="1800" kern="1200" dirty="0"/>
        </a:p>
      </dsp:txBody>
      <dsp:txXfrm>
        <a:off x="175521" y="2592582"/>
        <a:ext cx="1825062" cy="912531"/>
      </dsp:txXfrm>
    </dsp:sp>
    <dsp:sp modelId="{FADC34C3-09A7-4C85-AE4B-EE35C0578DF5}">
      <dsp:nvSpPr>
        <dsp:cNvPr id="0" name=""/>
        <dsp:cNvSpPr/>
      </dsp:nvSpPr>
      <dsp:spPr>
        <a:xfrm>
          <a:off x="905272" y="3888376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Move on to the next non-indented line of code</a:t>
          </a:r>
          <a:endParaRPr lang="en-GB" sz="1800" kern="1200" dirty="0"/>
        </a:p>
      </dsp:txBody>
      <dsp:txXfrm>
        <a:off x="905272" y="3888376"/>
        <a:ext cx="1825062" cy="912531"/>
      </dsp:txXfrm>
    </dsp:sp>
    <dsp:sp modelId="{170957AE-1349-415E-BA3D-5D1EB62B1773}">
      <dsp:nvSpPr>
        <dsp:cNvPr id="0" name=""/>
        <dsp:cNvSpPr/>
      </dsp:nvSpPr>
      <dsp:spPr>
        <a:xfrm>
          <a:off x="2383847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383847" y="1296788"/>
        <a:ext cx="1825062" cy="912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A44A2-D1A7-428A-852B-BC8AFCF2101F}">
      <dsp:nvSpPr>
        <dsp:cNvPr id="0" name=""/>
        <dsp:cNvSpPr/>
      </dsp:nvSpPr>
      <dsp:spPr>
        <a:xfrm>
          <a:off x="2334795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B30C7-8E3B-4D61-A298-5168FBEAC78C}">
      <dsp:nvSpPr>
        <dsp:cNvPr id="0" name=""/>
        <dsp:cNvSpPr/>
      </dsp:nvSpPr>
      <dsp:spPr>
        <a:xfrm>
          <a:off x="1969434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078312" y="689995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/>
            <a:t>while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078312" y="689995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53" y="1955389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while block</a:t>
          </a:r>
          <a:endParaRPr lang="en-GB" sz="1800" kern="1200" dirty="0"/>
        </a:p>
      </dsp:txBody>
      <dsp:txXfrm>
        <a:off x="445614" y="3220783"/>
        <a:ext cx="1782245" cy="891122"/>
      </dsp:txXfrm>
    </dsp:sp>
    <dsp:sp modelId="{170957AE-1349-415E-BA3D-5D1EB62B1773}">
      <dsp:nvSpPr>
        <dsp:cNvPr id="0" name=""/>
        <dsp:cNvSpPr/>
      </dsp:nvSpPr>
      <dsp:spPr>
        <a:xfrm>
          <a:off x="2156570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156570" y="1955389"/>
        <a:ext cx="1782245" cy="891122"/>
      </dsp:txXfrm>
    </dsp:sp>
    <dsp:sp modelId="{24C137E2-D5ED-4C72-A093-B418C668DCBE}">
      <dsp:nvSpPr>
        <dsp:cNvPr id="0" name=""/>
        <dsp:cNvSpPr/>
      </dsp:nvSpPr>
      <dsp:spPr>
        <a:xfrm>
          <a:off x="2602131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Move on to the next non-indented line of code</a:t>
          </a:r>
          <a:endParaRPr lang="en-GB" sz="1800" kern="1200" dirty="0"/>
        </a:p>
      </dsp:txBody>
      <dsp:txXfrm>
        <a:off x="2602131" y="3220783"/>
        <a:ext cx="1782245" cy="891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E6CB7-5217-4E4B-8393-90411354A337}">
      <dsp:nvSpPr>
        <dsp:cNvPr id="0" name=""/>
        <dsp:cNvSpPr/>
      </dsp:nvSpPr>
      <dsp:spPr>
        <a:xfrm>
          <a:off x="2334795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51C39-1675-433B-AF60-977644C1FE9E}">
      <dsp:nvSpPr>
        <dsp:cNvPr id="0" name=""/>
        <dsp:cNvSpPr/>
      </dsp:nvSpPr>
      <dsp:spPr>
        <a:xfrm>
          <a:off x="1969434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103E-6817-4B80-AE89-3BB0FDB08F88}">
      <dsp:nvSpPr>
        <dsp:cNvPr id="0" name=""/>
        <dsp:cNvSpPr/>
      </dsp:nvSpPr>
      <dsp:spPr>
        <a:xfrm>
          <a:off x="1923714" y="948420"/>
          <a:ext cx="91440" cy="3742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70BCD-1C70-40F3-9982-17816D323BAD}">
      <dsp:nvSpPr>
        <dsp:cNvPr id="0" name=""/>
        <dsp:cNvSpPr/>
      </dsp:nvSpPr>
      <dsp:spPr>
        <a:xfrm>
          <a:off x="1078312" y="57298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 x as 0</a:t>
          </a:r>
          <a:endParaRPr lang="en-GB" sz="2000" kern="1200" dirty="0"/>
        </a:p>
      </dsp:txBody>
      <dsp:txXfrm>
        <a:off x="1078312" y="57298"/>
        <a:ext cx="1782245" cy="891122"/>
      </dsp:txXfrm>
    </dsp:sp>
    <dsp:sp modelId="{C07346B3-E2DF-4ECA-9E8F-7994CE62534B}">
      <dsp:nvSpPr>
        <dsp:cNvPr id="0" name=""/>
        <dsp:cNvSpPr/>
      </dsp:nvSpPr>
      <dsp:spPr>
        <a:xfrm>
          <a:off x="1078312" y="1322692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 the value of x greater than 10?</a:t>
          </a:r>
          <a:endParaRPr lang="en-GB" sz="2000" kern="1200" dirty="0"/>
        </a:p>
      </dsp:txBody>
      <dsp:txXfrm>
        <a:off x="1078312" y="1322692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Yes</a:t>
          </a:r>
          <a:endParaRPr lang="en-GB" sz="2000" kern="1200" dirty="0"/>
        </a:p>
      </dsp:txBody>
      <dsp:txXfrm>
        <a:off x="53" y="2588086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print(x) and increment x by one</a:t>
          </a:r>
          <a:endParaRPr lang="en-GB" sz="2000" kern="1200" dirty="0"/>
        </a:p>
      </dsp:txBody>
      <dsp:txXfrm>
        <a:off x="445614" y="3853481"/>
        <a:ext cx="1782245" cy="891122"/>
      </dsp:txXfrm>
    </dsp:sp>
    <dsp:sp modelId="{D33177C6-1BB2-4FF1-8EE3-B57CDDD83972}">
      <dsp:nvSpPr>
        <dsp:cNvPr id="0" name=""/>
        <dsp:cNvSpPr/>
      </dsp:nvSpPr>
      <dsp:spPr>
        <a:xfrm>
          <a:off x="2156570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</a:t>
          </a:r>
          <a:endParaRPr lang="en-GB" sz="2000" kern="1200" dirty="0"/>
        </a:p>
      </dsp:txBody>
      <dsp:txXfrm>
        <a:off x="2156570" y="2588086"/>
        <a:ext cx="1782245" cy="891122"/>
      </dsp:txXfrm>
    </dsp:sp>
    <dsp:sp modelId="{0898E561-4652-4BC8-903F-E8C232CB2C85}">
      <dsp:nvSpPr>
        <dsp:cNvPr id="0" name=""/>
        <dsp:cNvSpPr/>
      </dsp:nvSpPr>
      <dsp:spPr>
        <a:xfrm>
          <a:off x="2602131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print(“Done.”)</a:t>
          </a:r>
          <a:endParaRPr lang="en-GB" sz="2000" kern="1200" dirty="0"/>
        </a:p>
      </dsp:txBody>
      <dsp:txXfrm>
        <a:off x="2602131" y="3853481"/>
        <a:ext cx="1782245" cy="89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4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1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6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1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W2S3</a:t>
            </a:r>
            <a:br>
              <a:rPr lang="en-US" dirty="0"/>
            </a:br>
            <a:r>
              <a:rPr lang="en-US" dirty="0"/>
              <a:t>While/Break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1ADB9-39C0-498F-9A31-A63A2B5D7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7053943" y="1363398"/>
            <a:ext cx="4963886" cy="53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9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Otherwise,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 will keep on repeating indefinitely…</a:t>
            </a:r>
            <a:br>
              <a:rPr lang="en-US" dirty="0"/>
            </a:br>
            <a:r>
              <a:rPr lang="en-US" dirty="0"/>
              <a:t>This is called an </a:t>
            </a:r>
            <a:r>
              <a:rPr lang="en-US" b="1" dirty="0">
                <a:solidFill>
                  <a:srgbClr val="7030A0"/>
                </a:solidFill>
              </a:rPr>
              <a:t>infinite loop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02684-3C08-4E59-B954-604602E3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3" t="23795" r="31730" b="19795"/>
          <a:stretch/>
        </p:blipFill>
        <p:spPr>
          <a:xfrm>
            <a:off x="6283569" y="200639"/>
            <a:ext cx="5588000" cy="64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Your computer runs out of resources and performs an emergency shutdown before exploding (</a:t>
            </a:r>
            <a:r>
              <a:rPr lang="en-US" b="1" dirty="0"/>
              <a:t>bad thing to do</a:t>
            </a:r>
            <a:r>
              <a:rPr lang="en-US" dirty="0"/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325545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Your computer runs out of resources and performs an emergency shutdown before exploding (</a:t>
            </a:r>
            <a:r>
              <a:rPr lang="en-US" b="1" strike="sngStrike" dirty="0"/>
              <a:t>bad thing to do</a:t>
            </a:r>
            <a:r>
              <a:rPr lang="en-US" strike="sngStrike" dirty="0"/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293007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4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00C50-C5A0-4F48-8DB6-4ED2D94F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35E87-D4EC-4493-9B8B-4441D245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6" t="7917" r="31437" b="74153"/>
          <a:stretch/>
        </p:blipFill>
        <p:spPr>
          <a:xfrm>
            <a:off x="6659168" y="4982305"/>
            <a:ext cx="5050380" cy="1754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8B8A3-3266-4851-8D5B-6C9329AC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3EE24A6-C482-491E-B08A-4B80943F5DFC}"/>
              </a:ext>
            </a:extLst>
          </p:cNvPr>
          <p:cNvSpPr/>
          <p:nvPr/>
        </p:nvSpPr>
        <p:spPr>
          <a:xfrm rot="1790446">
            <a:off x="9214091" y="5478585"/>
            <a:ext cx="930030" cy="367323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if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62FDB-B9C0-4CF3-BD77-F3EA0A8B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4" y="2497747"/>
            <a:ext cx="5528898" cy="30277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3148630F-BCBF-4840-B01B-224B97B1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46" y="4833816"/>
            <a:ext cx="697473" cy="691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61938-FC19-498B-9C33-B2DB464A6C5A}"/>
              </a:ext>
            </a:extLst>
          </p:cNvPr>
          <p:cNvSpPr txBox="1"/>
          <p:nvPr/>
        </p:nvSpPr>
        <p:spPr>
          <a:xfrm>
            <a:off x="8653342" y="3337169"/>
            <a:ext cx="246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KEYBOARD INTERRUPT</a:t>
            </a:r>
            <a:endParaRPr lang="en-GB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64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A67092-E353-4B41-8AC4-80E9FAD05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01899"/>
              </p:ext>
            </p:extLst>
          </p:nvPr>
        </p:nvGraphicFramePr>
        <p:xfrm>
          <a:off x="7283938" y="452905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FFFE51-F75D-4051-8AC9-F47586E2BEF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8A1EE-7F8D-4D46-975C-60DE17C3198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2" cy="27757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006238-6762-444A-A5C8-7046B5DF1DE7}"/>
              </a:ext>
            </a:extLst>
          </p:cNvPr>
          <p:cNvCxnSpPr>
            <a:cxnSpLocks/>
          </p:cNvCxnSpPr>
          <p:nvPr/>
        </p:nvCxnSpPr>
        <p:spPr>
          <a:xfrm>
            <a:off x="6906845" y="5006424"/>
            <a:ext cx="783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8FC676-55B1-465C-A61D-B2DA7D46EB32}"/>
              </a:ext>
            </a:extLst>
          </p:cNvPr>
          <p:cNvSpPr txBox="1"/>
          <p:nvPr/>
        </p:nvSpPr>
        <p:spPr>
          <a:xfrm>
            <a:off x="6906845" y="5498101"/>
            <a:ext cx="49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Example:</a:t>
            </a:r>
            <a:r>
              <a:rPr lang="en-US" sz="2400" dirty="0"/>
              <a:t> diagram for our while loop, counting from 1 to 10.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1873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Session3 – W2S3)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/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5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356712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</p:txBody>
      </p:sp>
    </p:spTree>
    <p:extLst>
      <p:ext uri="{BB962C8B-B14F-4D97-AF65-F5344CB8AC3E}">
        <p14:creationId xmlns:p14="http://schemas.microsoft.com/office/powerpoint/2010/main" val="4157591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</p:spTree>
    <p:extLst>
      <p:ext uri="{BB962C8B-B14F-4D97-AF65-F5344CB8AC3E}">
        <p14:creationId xmlns:p14="http://schemas.microsoft.com/office/powerpoint/2010/main" val="1767910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9AD2B-67A0-490B-B476-BFBE33074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7692" r="17885" b="23282"/>
          <a:stretch/>
        </p:blipFill>
        <p:spPr>
          <a:xfrm>
            <a:off x="5931875" y="1938216"/>
            <a:ext cx="6163885" cy="37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43C-5DE7-42A0-B1A0-8035EC2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vs. 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+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077AE-BC54-4F14-B490-DDACB2171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the while statement.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CF85CD-64C4-4E26-914F-291751ECF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and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block.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456FF-E9C7-4B88-BE6D-9BB221CF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423875" y="2993147"/>
            <a:ext cx="4974331" cy="212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D97AA-F07C-4A9C-BD9C-3BC349A8C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285576" y="2993147"/>
            <a:ext cx="5068224" cy="2612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EFCAC-36C8-4DA0-B739-A73081C960C0}"/>
              </a:ext>
            </a:extLst>
          </p:cNvPr>
          <p:cNvSpPr txBox="1"/>
          <p:nvPr/>
        </p:nvSpPr>
        <p:spPr>
          <a:xfrm>
            <a:off x="423875" y="6154307"/>
            <a:ext cx="1108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Both loops work and do the job, which one is better though?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6420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1D26-5488-44AC-909C-4FA0F2A9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6663262" y="4277198"/>
            <a:ext cx="4974331" cy="212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B73FF-DF3D-4E23-A9AD-A4207AA72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569369" y="1429220"/>
            <a:ext cx="5068224" cy="26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8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E165AB-7B99-4BD2-9B43-B28DCEEB0712}"/>
              </a:ext>
            </a:extLst>
          </p:cNvPr>
          <p:cNvSpPr txBox="1">
            <a:spLocks/>
          </p:cNvSpPr>
          <p:nvPr/>
        </p:nvSpPr>
        <p:spPr>
          <a:xfrm>
            <a:off x="6646984" y="2262918"/>
            <a:ext cx="5181600" cy="1183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Note: </a:t>
            </a:r>
            <a:r>
              <a:rPr lang="en-US" sz="2400" dirty="0"/>
              <a:t>a few cases, however, require the use of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statement.</a:t>
            </a:r>
            <a:br>
              <a:rPr lang="en-US" sz="2400" dirty="0"/>
            </a:br>
            <a:r>
              <a:rPr lang="en-US" sz="2400" dirty="0"/>
              <a:t>For instance, </a:t>
            </a:r>
            <a:r>
              <a:rPr lang="en-US" sz="2400" b="1" dirty="0"/>
              <a:t>emergency</a:t>
            </a:r>
            <a:r>
              <a:rPr lang="en-US" sz="2400" dirty="0"/>
              <a:t> </a:t>
            </a:r>
            <a:r>
              <a:rPr lang="en-US" sz="2400" b="1" dirty="0"/>
              <a:t>shutdowns</a:t>
            </a:r>
            <a:r>
              <a:rPr lang="en-US" sz="2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5EED0-A7BC-4BA2-BAE9-42E4186C8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69128" r="76218" b="17333"/>
          <a:stretch/>
        </p:blipFill>
        <p:spPr>
          <a:xfrm>
            <a:off x="6260122" y="3729277"/>
            <a:ext cx="5825860" cy="18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9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How many hits can you </a:t>
            </a:r>
            <a:r>
              <a:rPr lang="en-US" sz="3600" b="1" dirty="0" err="1"/>
              <a:t>take.ipynb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271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</p:spTree>
    <p:extLst>
      <p:ext uri="{BB962C8B-B14F-4D97-AF65-F5344CB8AC3E}">
        <p14:creationId xmlns:p14="http://schemas.microsoft.com/office/powerpoint/2010/main" val="423677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hits can you take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Your main character currently has a number of </a:t>
                </a:r>
                <a:r>
                  <a:rPr lang="en-US" sz="2600" dirty="0" err="1"/>
                  <a:t>lifepoints</a:t>
                </a:r>
                <a:r>
                  <a:rPr lang="en-US" sz="2600" dirty="0"/>
                  <a:t>, stored in </a:t>
                </a:r>
                <a:r>
                  <a:rPr lang="en-US" sz="2600" b="1" dirty="0" err="1"/>
                  <a:t>lifepoints_number</a:t>
                </a:r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r>
                  <a:rPr lang="en-US" sz="2600" dirty="0"/>
                  <a:t>Your mentor gives you the following challenge: he will hit you, for a given number of times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first hit </a:t>
                </a:r>
                <a:r>
                  <a:rPr lang="en-US" sz="2400" dirty="0"/>
                  <a:t>will make you </a:t>
                </a:r>
                <a:r>
                  <a:rPr lang="en-US" sz="2400" b="1" dirty="0"/>
                  <a:t>lose one </a:t>
                </a:r>
                <a:r>
                  <a:rPr lang="en-US" sz="2400" b="1" dirty="0" err="1"/>
                  <a:t>lifepoint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second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third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so on</a:t>
                </a:r>
                <a:r>
                  <a:rPr lang="en-US" sz="2400" dirty="0"/>
                  <a:t>.</a:t>
                </a:r>
              </a:p>
              <a:p>
                <a:r>
                  <a:rPr lang="en-US" sz="2400" b="1" dirty="0"/>
                  <a:t>If</a:t>
                </a:r>
                <a:r>
                  <a:rPr lang="en-US" sz="2400" dirty="0"/>
                  <a:t> you take too many hits and </a:t>
                </a:r>
                <a:r>
                  <a:rPr lang="en-US" sz="2400" b="1" dirty="0"/>
                  <a:t>your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fall </a:t>
                </a:r>
                <a:r>
                  <a:rPr lang="en-US" sz="2400" b="1"/>
                  <a:t>at or below </a:t>
                </a:r>
                <a:r>
                  <a:rPr lang="en-US" sz="2400" b="1" dirty="0"/>
                  <a:t>zero, you fail the challenge.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1882" t="-2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Assuming you survive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hits, your mentor will give you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coins.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600" dirty="0"/>
                  <a:t>Write a function, named </a:t>
                </a:r>
                <a:r>
                  <a:rPr lang="en-US" sz="2600" b="1" dirty="0" err="1"/>
                  <a:t>maximal_coins_number</a:t>
                </a:r>
                <a:r>
                  <a:rPr lang="en-US" sz="2600" b="1" dirty="0"/>
                  <a:t>()</a:t>
                </a:r>
                <a:r>
                  <a:rPr lang="en-US" sz="2600" dirty="0"/>
                  <a:t>, which</a:t>
                </a:r>
              </a:p>
              <a:p>
                <a:r>
                  <a:rPr lang="en-US" sz="2400" b="1" dirty="0"/>
                  <a:t>receives</a:t>
                </a:r>
                <a:r>
                  <a:rPr lang="en-US" sz="2400" dirty="0"/>
                  <a:t> your current number of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 as the variable </a:t>
                </a:r>
                <a:r>
                  <a:rPr lang="en-US" sz="2400" b="1" dirty="0" err="1"/>
                  <a:t>lifepoints_number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returns</a:t>
                </a:r>
                <a:r>
                  <a:rPr lang="en-US" sz="2400" dirty="0"/>
                  <a:t> the </a:t>
                </a:r>
                <a:r>
                  <a:rPr lang="en-US" sz="2400" b="1" dirty="0"/>
                  <a:t>maximal number of coins </a:t>
                </a:r>
                <a:r>
                  <a:rPr lang="en-US" sz="2400" dirty="0"/>
                  <a:t>you can hope to obtain from the challenge,</a:t>
                </a:r>
              </a:p>
              <a:p>
                <a:r>
                  <a:rPr lang="en-US" sz="2400" dirty="0"/>
                  <a:t>as well the </a:t>
                </a:r>
                <a:r>
                  <a:rPr lang="en-US" sz="2400" b="1" dirty="0"/>
                  <a:t>number of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</a:t>
                </a:r>
                <a:r>
                  <a:rPr lang="en-US" sz="2400" dirty="0"/>
                  <a:t>that will be </a:t>
                </a:r>
                <a:r>
                  <a:rPr lang="en-US" sz="2400" b="1" dirty="0"/>
                  <a:t>remaining</a:t>
                </a:r>
                <a:r>
                  <a:rPr lang="en-US" sz="2400" dirty="0"/>
                  <a:t> </a:t>
                </a:r>
                <a:r>
                  <a:rPr lang="en-US" sz="2400" b="1" dirty="0"/>
                  <a:t>after taking this maximal number of hits</a:t>
                </a:r>
                <a:r>
                  <a:rPr lang="en-US" sz="2400" dirty="0"/>
                  <a:t>.</a:t>
                </a:r>
                <a:endParaRPr lang="en-GB" sz="24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1882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268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Remember the guess the number game in W3S1, Activity 1? Back then, we had defined a function </a:t>
            </a:r>
            <a:r>
              <a:rPr lang="en-US" sz="2400" b="1" dirty="0" err="1"/>
              <a:t>guess_the_number</a:t>
            </a:r>
            <a:r>
              <a:rPr lang="en-US" sz="2400" b="1" dirty="0"/>
              <a:t>()</a:t>
            </a:r>
            <a:r>
              <a:rPr lang="en-US" sz="2400" dirty="0"/>
              <a:t>, </a:t>
            </a:r>
          </a:p>
          <a:p>
            <a:r>
              <a:rPr lang="en-US" sz="2400" dirty="0"/>
              <a:t>which received a </a:t>
            </a:r>
            <a:r>
              <a:rPr lang="en-US" sz="2400" b="1" dirty="0"/>
              <a:t>hidden number that the user had to guess </a:t>
            </a:r>
            <a:r>
              <a:rPr lang="en-US" sz="2400" dirty="0"/>
              <a:t>(passed as input </a:t>
            </a:r>
            <a:r>
              <a:rPr lang="en-US" sz="2400" b="1" dirty="0" err="1"/>
              <a:t>hidden_number</a:t>
            </a:r>
            <a:r>
              <a:rPr lang="en-US" sz="2400" dirty="0"/>
              <a:t>),</a:t>
            </a:r>
          </a:p>
          <a:p>
            <a:r>
              <a:rPr lang="en-US" sz="2400" b="1" dirty="0"/>
              <a:t>asked the user to input a number</a:t>
            </a:r>
            <a:r>
              <a:rPr lang="en-US" sz="2400" dirty="0"/>
              <a:t>, via the </a:t>
            </a:r>
            <a:r>
              <a:rPr lang="en-US" sz="2400" b="1" dirty="0"/>
              <a:t>input() </a:t>
            </a:r>
            <a:r>
              <a:rPr lang="en-US" sz="2400" dirty="0"/>
              <a:t>method and would store it in a variable </a:t>
            </a:r>
            <a:r>
              <a:rPr lang="en-US" sz="2400" b="1" dirty="0" err="1"/>
              <a:t>guessed_number</a:t>
            </a:r>
            <a:r>
              <a:rPr lang="en-US" sz="2400" dirty="0"/>
              <a:t>,</a:t>
            </a:r>
          </a:p>
          <a:p>
            <a:r>
              <a:rPr lang="en-US" sz="2400" dirty="0"/>
              <a:t>and based on the two numbers would </a:t>
            </a:r>
            <a:r>
              <a:rPr lang="en-US" sz="2400" b="1" dirty="0"/>
              <a:t>display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messages</a:t>
            </a:r>
            <a:r>
              <a:rPr lang="en-US" sz="2400" dirty="0"/>
              <a:t>, reading:</a:t>
            </a:r>
          </a:p>
          <a:p>
            <a:pPr lvl="1"/>
            <a:r>
              <a:rPr lang="en-US" dirty="0"/>
              <a:t>"You have found the hidden number: True/False."</a:t>
            </a:r>
          </a:p>
          <a:p>
            <a:pPr lvl="1"/>
            <a:r>
              <a:rPr lang="en-US" dirty="0"/>
              <a:t>"Your number in </a:t>
            </a:r>
            <a:r>
              <a:rPr lang="en-US" dirty="0" err="1"/>
              <a:t>guessed_number</a:t>
            </a:r>
            <a:r>
              <a:rPr lang="en-US" dirty="0"/>
              <a:t> is lower than the hidden number: True/False.“</a:t>
            </a:r>
          </a:p>
          <a:p>
            <a:pPr marL="0" indent="0">
              <a:buNone/>
            </a:pPr>
            <a:r>
              <a:rPr lang="en-US" sz="2400" dirty="0"/>
              <a:t>Your task is to write a </a:t>
            </a:r>
            <a:r>
              <a:rPr lang="en-US" sz="2400" b="1" dirty="0"/>
              <a:t>second</a:t>
            </a:r>
            <a:r>
              <a:rPr lang="en-US" sz="2400" dirty="0"/>
              <a:t> </a:t>
            </a:r>
            <a:r>
              <a:rPr lang="en-US" sz="2400" b="1" dirty="0"/>
              <a:t>version</a:t>
            </a:r>
            <a:r>
              <a:rPr lang="en-US" sz="2400" dirty="0"/>
              <a:t> (v2!) of this function, called </a:t>
            </a:r>
            <a:r>
              <a:rPr lang="en-US" sz="2400" b="1" dirty="0"/>
              <a:t>guess_the_number_v2().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1318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This v2 function will have the following features, replacing the previous ones:</a:t>
            </a:r>
          </a:p>
          <a:p>
            <a:r>
              <a:rPr lang="en-US" sz="2200" dirty="0"/>
              <a:t>The game will </a:t>
            </a:r>
            <a:r>
              <a:rPr lang="en-US" sz="2200" b="1" dirty="0"/>
              <a:t>keep</a:t>
            </a:r>
            <a:r>
              <a:rPr lang="en-US" sz="2200" dirty="0"/>
              <a:t> </a:t>
            </a:r>
            <a:r>
              <a:rPr lang="en-US" sz="2200" b="1" dirty="0"/>
              <a:t>on</a:t>
            </a:r>
            <a:r>
              <a:rPr lang="en-US" sz="2200" dirty="0"/>
              <a:t> </a:t>
            </a:r>
            <a:r>
              <a:rPr lang="en-US" sz="2200" b="1" dirty="0"/>
              <a:t>asking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user</a:t>
            </a:r>
            <a:r>
              <a:rPr lang="en-US" sz="2200" dirty="0"/>
              <a:t> </a:t>
            </a:r>
            <a:r>
              <a:rPr lang="en-US" sz="2200" b="1" dirty="0"/>
              <a:t>to</a:t>
            </a:r>
            <a:r>
              <a:rPr lang="en-US" sz="2200" dirty="0"/>
              <a:t> </a:t>
            </a:r>
            <a:r>
              <a:rPr lang="en-US" sz="2200" b="1" dirty="0"/>
              <a:t>input()</a:t>
            </a:r>
            <a:r>
              <a:rPr lang="en-US" sz="2200" dirty="0"/>
              <a:t> values, </a:t>
            </a:r>
            <a:r>
              <a:rPr lang="en-US" sz="2200" b="1" dirty="0"/>
              <a:t>until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right</a:t>
            </a:r>
            <a:r>
              <a:rPr lang="en-US" sz="2200" dirty="0"/>
              <a:t> </a:t>
            </a:r>
            <a:r>
              <a:rPr lang="en-US" sz="2200" b="1" dirty="0"/>
              <a:t>number</a:t>
            </a:r>
            <a:r>
              <a:rPr lang="en-US" sz="2200" dirty="0"/>
              <a:t> </a:t>
            </a:r>
            <a:r>
              <a:rPr lang="en-US" sz="2200" b="1" dirty="0"/>
              <a:t>is</a:t>
            </a:r>
            <a:r>
              <a:rPr lang="en-US" sz="2200" dirty="0"/>
              <a:t> </a:t>
            </a:r>
            <a:r>
              <a:rPr lang="en-US" sz="2200" b="1" dirty="0"/>
              <a:t>found</a:t>
            </a:r>
            <a:r>
              <a:rPr lang="en-US" sz="2200" dirty="0"/>
              <a:t>.</a:t>
            </a:r>
          </a:p>
          <a:p>
            <a:r>
              <a:rPr lang="en-US" sz="2200" dirty="0"/>
              <a:t>It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message</a:t>
            </a:r>
            <a:r>
              <a:rPr lang="en-US" sz="2200" dirty="0"/>
              <a:t> "Your have found the right number!", </a:t>
            </a:r>
            <a:r>
              <a:rPr lang="en-US" sz="2200" b="1" dirty="0"/>
              <a:t>once the user has found the right number.</a:t>
            </a:r>
          </a:p>
          <a:p>
            <a:r>
              <a:rPr lang="en-US" sz="2200" dirty="0"/>
              <a:t>When that happens, it </a:t>
            </a:r>
            <a:r>
              <a:rPr lang="en-US" sz="2200" b="1" dirty="0"/>
              <a:t>also displays </a:t>
            </a:r>
            <a:r>
              <a:rPr lang="en-US" sz="2200" dirty="0"/>
              <a:t>"It only took you ... tries!" with the blank filled with the number of times the user had to type a number via input().</a:t>
            </a:r>
          </a:p>
          <a:p>
            <a:r>
              <a:rPr lang="en-US" sz="2200" dirty="0"/>
              <a:t>Once the number has been found, the function no longer asks the user for inputs and stops.</a:t>
            </a:r>
          </a:p>
          <a:p>
            <a:r>
              <a:rPr lang="en-US" sz="2200" b="1" dirty="0"/>
              <a:t>While the user has not found the right number</a:t>
            </a:r>
            <a:r>
              <a:rPr lang="en-US" sz="2200" dirty="0"/>
              <a:t>, the game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either</a:t>
            </a:r>
          </a:p>
          <a:p>
            <a:pPr lvl="1"/>
            <a:r>
              <a:rPr lang="en-US" sz="2200" dirty="0"/>
              <a:t>"Your number is lower than the hidden number." (if the last number entered by the user is lower than the hidden number)</a:t>
            </a:r>
          </a:p>
          <a:p>
            <a:pPr lvl="1"/>
            <a:r>
              <a:rPr lang="en-US" sz="2200" dirty="0"/>
              <a:t>or "Your number is higher than the hidden number." (if the last number entered by the user is higher than the hidden number).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93179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28897-09E9-4839-90CC-ACDB3CD8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Challenge: Activity 1+ - How many hits can you take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Similarly, as in other challenges…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GB" b="1" dirty="0"/>
              <a:t>Hint: </a:t>
            </a:r>
            <a:r>
              <a:rPr lang="en-GB" dirty="0"/>
              <a:t>use a bit of maths on sequences!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77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83212956-4929-465B-8F5C-E27DF50D3C2C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0CCB929-D71C-430A-90BD-69CB4B7B0C43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87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</a:t>
            </a:r>
            <a:r>
              <a:rPr lang="en-US" b="1" u="sng" dirty="0">
                <a:solidFill>
                  <a:srgbClr val="7030A0"/>
                </a:solidFill>
              </a:rPr>
              <a:t>move on to the next (non-indented) line.</a:t>
            </a:r>
            <a:endParaRPr lang="en-GB" b="1" u="sng" dirty="0">
              <a:solidFill>
                <a:srgbClr val="7030A0"/>
              </a:solidFill>
            </a:endParaRPr>
          </a:p>
          <a:p>
            <a:endParaRPr lang="en-GB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EF461D3-3D78-414D-8340-BBDBB3F2A75D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00CFD12-91DB-403F-A12A-28ECF43FF825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7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3178-48AB-468A-92F4-5C418681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6304971" y="550506"/>
            <a:ext cx="5712858" cy="62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2862-0C00-46D4-9B38-25E57F36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Architectures: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endParaRPr lang="en-GB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1AB4AF7-7585-4D05-A19F-120538659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330873"/>
              </p:ext>
            </p:extLst>
          </p:nvPr>
        </p:nvGraphicFramePr>
        <p:xfrm>
          <a:off x="562707" y="1941066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08396C-6AF4-4062-9B8C-854D1B53F770}"/>
              </a:ext>
            </a:extLst>
          </p:cNvPr>
          <p:cNvCxnSpPr/>
          <p:nvPr/>
        </p:nvCxnSpPr>
        <p:spPr>
          <a:xfrm>
            <a:off x="3860800" y="4191898"/>
            <a:ext cx="0" cy="204763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4C13A-29E2-40AF-BAA7-777131120D88}"/>
              </a:ext>
            </a:extLst>
          </p:cNvPr>
          <p:cNvCxnSpPr>
            <a:cxnSpLocks/>
          </p:cNvCxnSpPr>
          <p:nvPr/>
        </p:nvCxnSpPr>
        <p:spPr>
          <a:xfrm>
            <a:off x="3274646" y="6239528"/>
            <a:ext cx="586154" cy="0"/>
          </a:xfrm>
          <a:prstGeom prst="line">
            <a:avLst/>
          </a:prstGeom>
          <a:ln w="5715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8C3836-ED0A-4DEB-AB76-A32F1291E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3501085"/>
              </p:ext>
            </p:extLst>
          </p:nvPr>
        </p:nvGraphicFramePr>
        <p:xfrm>
          <a:off x="7119816" y="1452033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A151-D4FD-4ED5-87A5-F7A40242761B}"/>
              </a:ext>
            </a:extLst>
          </p:cNvPr>
          <p:cNvCxnSpPr>
            <a:cxnSpLocks/>
          </p:cNvCxnSpPr>
          <p:nvPr/>
        </p:nvCxnSpPr>
        <p:spPr>
          <a:xfrm flipH="1">
            <a:off x="6822831" y="2579075"/>
            <a:ext cx="1336431" cy="0"/>
          </a:xfrm>
          <a:prstGeom prst="line">
            <a:avLst/>
          </a:prstGeom>
          <a:ln w="5715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54187E-DC79-4726-BE7D-9D0EE24D4518}"/>
              </a:ext>
            </a:extLst>
          </p:cNvPr>
          <p:cNvCxnSpPr>
            <a:cxnSpLocks/>
          </p:cNvCxnSpPr>
          <p:nvPr/>
        </p:nvCxnSpPr>
        <p:spPr>
          <a:xfrm flipH="1">
            <a:off x="6822832" y="2579075"/>
            <a:ext cx="1" cy="374186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FA002-C304-4FDB-8A74-DAA749DDCEF9}"/>
              </a:ext>
            </a:extLst>
          </p:cNvPr>
          <p:cNvCxnSpPr>
            <a:cxnSpLocks/>
          </p:cNvCxnSpPr>
          <p:nvPr/>
        </p:nvCxnSpPr>
        <p:spPr>
          <a:xfrm>
            <a:off x="6822831" y="6320935"/>
            <a:ext cx="1641231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BAD520-EBE1-4ADB-8170-6F59C7702E41}"/>
              </a:ext>
            </a:extLst>
          </p:cNvPr>
          <p:cNvCxnSpPr>
            <a:cxnSpLocks/>
          </p:cNvCxnSpPr>
          <p:nvPr/>
        </p:nvCxnSpPr>
        <p:spPr>
          <a:xfrm>
            <a:off x="8464062" y="5595814"/>
            <a:ext cx="0" cy="7251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7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761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3259</TotalTime>
  <Words>2215</Words>
  <Application>Microsoft Office PowerPoint</Application>
  <PresentationFormat>Widescreen</PresentationFormat>
  <Paragraphs>206</Paragraphs>
  <Slides>34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Cambria Math</vt:lpstr>
      <vt:lpstr>Office Theme</vt:lpstr>
      <vt:lpstr>ILP 2022 – W2S3 While/Break statements</vt:lpstr>
      <vt:lpstr>Outline (Week2, Session3 – W2S3)</vt:lpstr>
      <vt:lpstr>The while statement</vt:lpstr>
      <vt:lpstr>The while statement</vt:lpstr>
      <vt:lpstr>The while statement</vt:lpstr>
      <vt:lpstr>The while statement</vt:lpstr>
      <vt:lpstr>The while statement</vt:lpstr>
      <vt:lpstr>Architectures: if vs. while</vt:lpstr>
      <vt:lpstr>Infinite loops</vt:lpstr>
      <vt:lpstr>Infinite loops</vt:lpstr>
      <vt:lpstr>Infinite loops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Matt’s Great advice #7</vt:lpstr>
      <vt:lpstr>Matt’s Great advice #7</vt:lpstr>
      <vt:lpstr>Infinite loops and how to kill them</vt:lpstr>
      <vt:lpstr>Infinite loops: the break statement</vt:lpstr>
      <vt:lpstr>Infinite loops: the break statement</vt:lpstr>
      <vt:lpstr>Infinite loops: the break statement</vt:lpstr>
      <vt:lpstr>Infinite loops: the break statement</vt:lpstr>
      <vt:lpstr>Standard while vs. infinite while + break</vt:lpstr>
      <vt:lpstr>Matt’s Great advice #8</vt:lpstr>
      <vt:lpstr>Matt’s Great advice #8</vt:lpstr>
      <vt:lpstr>Matt’s Great advice #8</vt:lpstr>
      <vt:lpstr>Practice activities for while/break</vt:lpstr>
      <vt:lpstr>Activity 1 - How many hits can you take</vt:lpstr>
      <vt:lpstr>Activity 2 – Guess the number game v2</vt:lpstr>
      <vt:lpstr>Activity 2 – Guess the number game v2</vt:lpstr>
      <vt:lpstr>Conclusion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442</cp:revision>
  <dcterms:created xsi:type="dcterms:W3CDTF">2020-05-19T08:08:47Z</dcterms:created>
  <dcterms:modified xsi:type="dcterms:W3CDTF">2023-07-17T05:23:00Z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2023-07-17T05:22:51Z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5d17f75c-313c-4495-9fbe-fc957ce72839</vt:lpwstr>
  </property>
  <property fmtid="{D5CDD505-2E9C-101B-9397-08002B2CF9AE}" pid="8" name="MSIP_Label_be298231-ee28-4c9e-9ffa-238d0040efda_ContentBits">
    <vt:lpwstr>0</vt:lpwstr>
  </property>
</Properties>
</file>